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268583-5AD1-4E3A-9E3A-2C2CB2E0B6FC}" type="datetimeFigureOut">
              <a:rPr lang="en-US" smtClean="0"/>
              <a:t>3/31/2010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A9EAFD-74AB-40C0-B907-D5666DBC7D1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/>
        </p:nvCxnSpPr>
        <p:spPr>
          <a:xfrm rot="5400000">
            <a:off x="-1866503" y="2399903"/>
            <a:ext cx="4495800" cy="79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rot="5400000">
            <a:off x="6515497" y="2399109"/>
            <a:ext cx="4496594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381000" y="151606"/>
            <a:ext cx="83820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>
            <a:off x="2057400" y="1066800"/>
            <a:ext cx="50292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2057400" y="2514600"/>
            <a:ext cx="50292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2057400" y="3048000"/>
            <a:ext cx="50292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2057400" y="3962400"/>
            <a:ext cx="50292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rot="10800000">
            <a:off x="0" y="5866606"/>
            <a:ext cx="43434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381000" y="4648200"/>
            <a:ext cx="3810000" cy="79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>
            <a:off x="4953000" y="4648200"/>
            <a:ext cx="3810000" cy="79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152400" y="5867400"/>
            <a:ext cx="914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Otis Rd</a:t>
            </a:r>
            <a:endParaRPr lang="en-US" dirty="0"/>
          </a:p>
        </p:txBody>
      </p:sp>
      <p:cxnSp>
        <p:nvCxnSpPr>
          <p:cNvPr id="27" name="Straight Connector 26"/>
          <p:cNvCxnSpPr/>
          <p:nvPr/>
        </p:nvCxnSpPr>
        <p:spPr>
          <a:xfrm rot="5400000">
            <a:off x="3695700" y="5218906"/>
            <a:ext cx="1296194" cy="794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rot="5400000">
            <a:off x="4153694" y="5218112"/>
            <a:ext cx="12954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 rot="5400000">
            <a:off x="-1600994" y="2437606"/>
            <a:ext cx="4267994" cy="794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 rot="10800000">
            <a:off x="533400" y="4571206"/>
            <a:ext cx="38100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 rot="10800000">
            <a:off x="4800600" y="4571206"/>
            <a:ext cx="38100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/>
          <p:cNvCxnSpPr/>
          <p:nvPr/>
        </p:nvCxnSpPr>
        <p:spPr>
          <a:xfrm rot="5400000">
            <a:off x="6477000" y="2437606"/>
            <a:ext cx="4267994" cy="794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/>
          <p:cNvCxnSpPr/>
          <p:nvPr/>
        </p:nvCxnSpPr>
        <p:spPr>
          <a:xfrm rot="10800000">
            <a:off x="4800600" y="5866606"/>
            <a:ext cx="43434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 rot="10800000">
            <a:off x="0" y="6324600"/>
            <a:ext cx="91440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4191000" y="6488668"/>
            <a:ext cx="76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Cargill</a:t>
            </a:r>
            <a:endParaRPr lang="en-US" dirty="0"/>
          </a:p>
        </p:txBody>
      </p:sp>
      <p:cxnSp>
        <p:nvCxnSpPr>
          <p:cNvPr id="49" name="Straight Connector 48"/>
          <p:cNvCxnSpPr/>
          <p:nvPr/>
        </p:nvCxnSpPr>
        <p:spPr>
          <a:xfrm rot="10800000">
            <a:off x="2057400" y="4114800"/>
            <a:ext cx="50292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/>
          <p:cNvCxnSpPr/>
          <p:nvPr/>
        </p:nvCxnSpPr>
        <p:spPr>
          <a:xfrm rot="5400000">
            <a:off x="1600200" y="3505200"/>
            <a:ext cx="914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/>
          <p:cNvCxnSpPr/>
          <p:nvPr/>
        </p:nvCxnSpPr>
        <p:spPr>
          <a:xfrm rot="5400000">
            <a:off x="6630194" y="3504406"/>
            <a:ext cx="914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/>
          <p:cNvCxnSpPr/>
          <p:nvPr/>
        </p:nvCxnSpPr>
        <p:spPr>
          <a:xfrm rot="5400000">
            <a:off x="1334294" y="1789906"/>
            <a:ext cx="1447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/>
          <p:cNvCxnSpPr/>
          <p:nvPr/>
        </p:nvCxnSpPr>
        <p:spPr>
          <a:xfrm rot="5400000">
            <a:off x="6363494" y="1789906"/>
            <a:ext cx="1447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/>
          <p:cNvCxnSpPr/>
          <p:nvPr/>
        </p:nvCxnSpPr>
        <p:spPr>
          <a:xfrm rot="10800000">
            <a:off x="1676400" y="22098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/>
          <p:cNvCxnSpPr/>
          <p:nvPr/>
        </p:nvCxnSpPr>
        <p:spPr>
          <a:xfrm rot="10800000">
            <a:off x="1676400" y="24384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/>
          <p:cNvCxnSpPr/>
          <p:nvPr/>
        </p:nvCxnSpPr>
        <p:spPr>
          <a:xfrm rot="10800000">
            <a:off x="1676400" y="19812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/>
          <p:cNvCxnSpPr/>
          <p:nvPr/>
        </p:nvCxnSpPr>
        <p:spPr>
          <a:xfrm rot="10800000">
            <a:off x="7162800" y="35814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/>
          <p:cNvCxnSpPr/>
          <p:nvPr/>
        </p:nvCxnSpPr>
        <p:spPr>
          <a:xfrm rot="10800000">
            <a:off x="7162800" y="31242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 rot="10800000">
            <a:off x="7162800" y="33528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 rot="10800000">
            <a:off x="7162800" y="22098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/>
          <p:cNvCxnSpPr/>
          <p:nvPr/>
        </p:nvCxnSpPr>
        <p:spPr>
          <a:xfrm rot="10800000">
            <a:off x="7162800" y="19812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/>
          <p:cNvCxnSpPr/>
          <p:nvPr/>
        </p:nvCxnSpPr>
        <p:spPr>
          <a:xfrm rot="10800000">
            <a:off x="1676400" y="9906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/>
          <p:cNvCxnSpPr/>
          <p:nvPr/>
        </p:nvCxnSpPr>
        <p:spPr>
          <a:xfrm rot="10800000">
            <a:off x="1676400" y="7620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/>
          <p:cNvCxnSpPr/>
          <p:nvPr/>
        </p:nvCxnSpPr>
        <p:spPr>
          <a:xfrm rot="10800000">
            <a:off x="1676400" y="34290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78"/>
          <p:cNvCxnSpPr/>
          <p:nvPr/>
        </p:nvCxnSpPr>
        <p:spPr>
          <a:xfrm rot="10800000">
            <a:off x="1676400" y="3200400"/>
            <a:ext cx="3048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/>
          <p:cNvCxnSpPr/>
          <p:nvPr/>
        </p:nvCxnSpPr>
        <p:spPr>
          <a:xfrm rot="5400000">
            <a:off x="1866900" y="876300"/>
            <a:ext cx="3810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 rot="5400000">
            <a:off x="3390900" y="876300"/>
            <a:ext cx="3810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Connector 83"/>
          <p:cNvCxnSpPr/>
          <p:nvPr/>
        </p:nvCxnSpPr>
        <p:spPr>
          <a:xfrm>
            <a:off x="2057400" y="1066800"/>
            <a:ext cx="15240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/>
          <p:nvPr/>
        </p:nvCxnSpPr>
        <p:spPr>
          <a:xfrm>
            <a:off x="2057400" y="685800"/>
            <a:ext cx="15240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/>
          <p:cNvCxnSpPr/>
          <p:nvPr/>
        </p:nvCxnSpPr>
        <p:spPr>
          <a:xfrm rot="5400000">
            <a:off x="6896100" y="876300"/>
            <a:ext cx="381794" cy="79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/>
          <p:cNvCxnSpPr/>
          <p:nvPr/>
        </p:nvCxnSpPr>
        <p:spPr>
          <a:xfrm rot="5400000">
            <a:off x="5066506" y="876300"/>
            <a:ext cx="381794" cy="79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Straight Connector 88"/>
          <p:cNvCxnSpPr/>
          <p:nvPr/>
        </p:nvCxnSpPr>
        <p:spPr>
          <a:xfrm>
            <a:off x="3733800" y="1066800"/>
            <a:ext cx="15240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Connector 89"/>
          <p:cNvCxnSpPr/>
          <p:nvPr/>
        </p:nvCxnSpPr>
        <p:spPr>
          <a:xfrm>
            <a:off x="3581400" y="685800"/>
            <a:ext cx="35052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 rot="5400000">
            <a:off x="7658497" y="418703"/>
            <a:ext cx="228600" cy="79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Connector 97"/>
          <p:cNvCxnSpPr/>
          <p:nvPr/>
        </p:nvCxnSpPr>
        <p:spPr>
          <a:xfrm rot="5400000">
            <a:off x="7887097" y="418703"/>
            <a:ext cx="228600" cy="79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Connector 98"/>
          <p:cNvCxnSpPr/>
          <p:nvPr/>
        </p:nvCxnSpPr>
        <p:spPr>
          <a:xfrm>
            <a:off x="7772400" y="304800"/>
            <a:ext cx="2286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Straight Connector 99"/>
          <p:cNvCxnSpPr/>
          <p:nvPr/>
        </p:nvCxnSpPr>
        <p:spPr>
          <a:xfrm>
            <a:off x="7772400" y="533400"/>
            <a:ext cx="2286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Straight Arrow Connector 108"/>
          <p:cNvCxnSpPr/>
          <p:nvPr/>
        </p:nvCxnSpPr>
        <p:spPr>
          <a:xfrm>
            <a:off x="7010400" y="381000"/>
            <a:ext cx="457200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Straight Connector 110"/>
          <p:cNvCxnSpPr/>
          <p:nvPr/>
        </p:nvCxnSpPr>
        <p:spPr>
          <a:xfrm>
            <a:off x="838200" y="228600"/>
            <a:ext cx="3810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/>
          <p:cNvCxnSpPr/>
          <p:nvPr/>
        </p:nvCxnSpPr>
        <p:spPr>
          <a:xfrm>
            <a:off x="7162800" y="7620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Straight Connector 120"/>
          <p:cNvCxnSpPr/>
          <p:nvPr/>
        </p:nvCxnSpPr>
        <p:spPr>
          <a:xfrm>
            <a:off x="7162800" y="8382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Straight Connector 121"/>
          <p:cNvCxnSpPr/>
          <p:nvPr/>
        </p:nvCxnSpPr>
        <p:spPr>
          <a:xfrm>
            <a:off x="7162800" y="9144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Connector 122"/>
          <p:cNvCxnSpPr/>
          <p:nvPr/>
        </p:nvCxnSpPr>
        <p:spPr>
          <a:xfrm>
            <a:off x="7162800" y="9906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Straight Connector 123"/>
          <p:cNvCxnSpPr/>
          <p:nvPr/>
        </p:nvCxnSpPr>
        <p:spPr>
          <a:xfrm>
            <a:off x="7162800" y="10668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Straight Connector 124"/>
          <p:cNvCxnSpPr/>
          <p:nvPr/>
        </p:nvCxnSpPr>
        <p:spPr>
          <a:xfrm>
            <a:off x="7162800" y="11430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Straight Connector 125"/>
          <p:cNvCxnSpPr/>
          <p:nvPr/>
        </p:nvCxnSpPr>
        <p:spPr>
          <a:xfrm>
            <a:off x="7162800" y="12192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Straight Connector 126"/>
          <p:cNvCxnSpPr/>
          <p:nvPr/>
        </p:nvCxnSpPr>
        <p:spPr>
          <a:xfrm>
            <a:off x="7162800" y="12954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Straight Connector 127"/>
          <p:cNvCxnSpPr/>
          <p:nvPr/>
        </p:nvCxnSpPr>
        <p:spPr>
          <a:xfrm>
            <a:off x="7391400" y="7620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Straight Connector 128"/>
          <p:cNvCxnSpPr/>
          <p:nvPr/>
        </p:nvCxnSpPr>
        <p:spPr>
          <a:xfrm>
            <a:off x="7391400" y="8382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Straight Connector 129"/>
          <p:cNvCxnSpPr/>
          <p:nvPr/>
        </p:nvCxnSpPr>
        <p:spPr>
          <a:xfrm>
            <a:off x="7391400" y="9144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Straight Connector 130"/>
          <p:cNvCxnSpPr/>
          <p:nvPr/>
        </p:nvCxnSpPr>
        <p:spPr>
          <a:xfrm>
            <a:off x="7391400" y="9906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2" name="Straight Connector 131"/>
          <p:cNvCxnSpPr/>
          <p:nvPr/>
        </p:nvCxnSpPr>
        <p:spPr>
          <a:xfrm>
            <a:off x="7391400" y="10668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Straight Connector 132"/>
          <p:cNvCxnSpPr/>
          <p:nvPr/>
        </p:nvCxnSpPr>
        <p:spPr>
          <a:xfrm>
            <a:off x="7391400" y="11430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Straight Connector 133"/>
          <p:cNvCxnSpPr/>
          <p:nvPr/>
        </p:nvCxnSpPr>
        <p:spPr>
          <a:xfrm>
            <a:off x="7391400" y="12192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Straight Connector 134"/>
          <p:cNvCxnSpPr/>
          <p:nvPr/>
        </p:nvCxnSpPr>
        <p:spPr>
          <a:xfrm>
            <a:off x="7391400" y="1295400"/>
            <a:ext cx="1524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TextBox 136"/>
          <p:cNvSpPr txBox="1"/>
          <p:nvPr/>
        </p:nvSpPr>
        <p:spPr>
          <a:xfrm>
            <a:off x="2057400" y="685800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39" name="TextBox 138"/>
          <p:cNvSpPr txBox="1"/>
          <p:nvPr/>
        </p:nvSpPr>
        <p:spPr>
          <a:xfrm>
            <a:off x="3581400" y="685800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B</a:t>
            </a:r>
            <a:endParaRPr lang="en-US" dirty="0"/>
          </a:p>
        </p:txBody>
      </p:sp>
      <p:sp>
        <p:nvSpPr>
          <p:cNvPr id="140" name="TextBox 139"/>
          <p:cNvSpPr txBox="1"/>
          <p:nvPr/>
        </p:nvSpPr>
        <p:spPr>
          <a:xfrm>
            <a:off x="5257800" y="685800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</a:t>
            </a:r>
            <a:endParaRPr lang="en-US" dirty="0"/>
          </a:p>
        </p:txBody>
      </p:sp>
      <p:sp>
        <p:nvSpPr>
          <p:cNvPr id="141" name="TextBox 140"/>
          <p:cNvSpPr txBox="1"/>
          <p:nvPr/>
        </p:nvSpPr>
        <p:spPr>
          <a:xfrm>
            <a:off x="7696200" y="228600"/>
            <a:ext cx="228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</a:t>
            </a:r>
            <a:endParaRPr lang="en-US" dirty="0"/>
          </a:p>
        </p:txBody>
      </p:sp>
      <p:sp>
        <p:nvSpPr>
          <p:cNvPr id="142" name="TextBox 141"/>
          <p:cNvSpPr txBox="1"/>
          <p:nvPr/>
        </p:nvSpPr>
        <p:spPr>
          <a:xfrm>
            <a:off x="2057400" y="160020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E</a:t>
            </a:r>
            <a:endParaRPr lang="en-US" dirty="0"/>
          </a:p>
        </p:txBody>
      </p:sp>
      <p:sp>
        <p:nvSpPr>
          <p:cNvPr id="143" name="TextBox 142"/>
          <p:cNvSpPr txBox="1"/>
          <p:nvPr/>
        </p:nvSpPr>
        <p:spPr>
          <a:xfrm>
            <a:off x="2057400" y="3352800"/>
            <a:ext cx="2904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</a:t>
            </a:r>
            <a:endParaRPr lang="en-US" dirty="0"/>
          </a:p>
        </p:txBody>
      </p:sp>
      <p:sp>
        <p:nvSpPr>
          <p:cNvPr id="144" name="TextBox 143"/>
          <p:cNvSpPr txBox="1"/>
          <p:nvPr/>
        </p:nvSpPr>
        <p:spPr>
          <a:xfrm>
            <a:off x="1219200" y="4648200"/>
            <a:ext cx="2590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UcPeriod"/>
            </a:pPr>
            <a:r>
              <a:rPr lang="en-US" sz="1200" dirty="0" smtClean="0"/>
              <a:t>Storage</a:t>
            </a:r>
          </a:p>
          <a:p>
            <a:pPr marL="342900" indent="-342900">
              <a:buAutoNum type="alphaUcPeriod"/>
            </a:pPr>
            <a:r>
              <a:rPr lang="en-US" sz="1200" dirty="0" smtClean="0"/>
              <a:t>Boilers</a:t>
            </a:r>
          </a:p>
          <a:p>
            <a:pPr marL="342900" indent="-342900">
              <a:buAutoNum type="alphaUcPeriod"/>
            </a:pPr>
            <a:r>
              <a:rPr lang="en-US" sz="1200" dirty="0" smtClean="0"/>
              <a:t>Offices</a:t>
            </a:r>
          </a:p>
          <a:p>
            <a:pPr marL="342900" indent="-342900">
              <a:buAutoNum type="alphaUcPeriod"/>
            </a:pPr>
            <a:r>
              <a:rPr lang="en-US" sz="1200" dirty="0" smtClean="0"/>
              <a:t>Water Cooling Tower</a:t>
            </a:r>
          </a:p>
          <a:p>
            <a:pPr marL="342900" indent="-342900">
              <a:buAutoNum type="alphaUcPeriod"/>
            </a:pPr>
            <a:r>
              <a:rPr lang="en-US" sz="1200" dirty="0" smtClean="0"/>
              <a:t>Fermentation/Refining</a:t>
            </a:r>
          </a:p>
          <a:p>
            <a:pPr marL="342900" indent="-342900">
              <a:buAutoNum type="alphaUcPeriod"/>
            </a:pPr>
            <a:r>
              <a:rPr lang="en-US" sz="1200" dirty="0" smtClean="0"/>
              <a:t>Margarine Processing</a:t>
            </a:r>
            <a:endParaRPr lang="en-US" sz="1200" dirty="0"/>
          </a:p>
        </p:txBody>
      </p:sp>
      <p:sp>
        <p:nvSpPr>
          <p:cNvPr id="151" name="TextBox 150"/>
          <p:cNvSpPr txBox="1"/>
          <p:nvPr/>
        </p:nvSpPr>
        <p:spPr>
          <a:xfrm>
            <a:off x="152400" y="1752600"/>
            <a:ext cx="338554" cy="494687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 vert="vert270" wrap="none" rtlCol="0">
            <a:spAutoFit/>
          </a:bodyPr>
          <a:lstStyle/>
          <a:p>
            <a:r>
              <a:rPr lang="en-US" sz="1000" dirty="0" smtClean="0"/>
              <a:t>Fencing</a:t>
            </a:r>
            <a:endParaRPr lang="en-US" sz="1000" dirty="0"/>
          </a:p>
        </p:txBody>
      </p:sp>
      <p:sp>
        <p:nvSpPr>
          <p:cNvPr id="152" name="TextBox 151"/>
          <p:cNvSpPr txBox="1"/>
          <p:nvPr/>
        </p:nvSpPr>
        <p:spPr>
          <a:xfrm>
            <a:off x="4114800" y="4114800"/>
            <a:ext cx="914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Bear Rd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21</Words>
  <Application>Microsoft Office PowerPoint</Application>
  <PresentationFormat>On-screen Show (4:3)</PresentationFormat>
  <Paragraphs>16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yes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student2</dc:creator>
  <cp:lastModifiedBy>student2</cp:lastModifiedBy>
  <cp:revision>8</cp:revision>
  <dcterms:created xsi:type="dcterms:W3CDTF">2010-03-31T17:57:23Z</dcterms:created>
  <dcterms:modified xsi:type="dcterms:W3CDTF">2010-03-31T19:12:57Z</dcterms:modified>
</cp:coreProperties>
</file>

<file path=docProps/thumbnail.jpeg>
</file>